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FEBC4-20A4-42B3-97CD-A4E05273F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623529-590C-4FE7-B1F5-D5790FDF6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52E99-3026-4C35-B189-A686F8CF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3254B-C71B-4D40-A784-533311F7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E2953-0A3E-4E7A-96A7-F740AC012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933D1-8F57-42E9-99B6-2D338470B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3AB63-269A-4322-AAF8-3A4EA6124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2A195-D31E-44C5-ADCA-5BA8EDA39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498E7-F156-4F79-83AA-4DC538AC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6851B-D6B6-4698-BA04-A225CCB5F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1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09303F-95A3-4E72-B51A-33DC0CD45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81D70-C7AF-4906-ACAD-50615EFB3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6B071-EAD8-44B7-B796-48832700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338C9-02CE-425D-9D61-05097F767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BC890-A095-4CE5-98AC-0F07B951E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B0446-9F7E-4BF1-9FCE-2A8452AEE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6AFF5-F588-4DA5-8035-8039697E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6EB80-BED0-4719-A0F8-6B00D4E0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61532-64E5-45FC-9B1F-553EB3203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B1AA3-91EB-4361-8FD2-3BF672D7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9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1A292-994B-4789-96EB-0DCD5BFF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B1FA7-9FC2-4B27-898E-7D8B1AEA7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F8C6F-6315-4C80-BD40-C1F6DD2F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AE695-CCDE-4D6E-B933-F47B9162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3F81D-A888-416F-A848-6CEBA298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7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7728F-7512-4CC4-84B8-D2E8589F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763BD-2236-4765-94AE-3EE07E639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29C5B-849D-403B-8D10-67FC6874C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C51E9-E731-43B3-9BD4-053C8116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AC3B2-0440-40CE-BC5F-279B8ED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08D97-2B0E-4E2F-B7C4-BD0DEADD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BE346-8813-4C80-801C-6D1641BB0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83BBE-3FA4-4576-869B-B0EEF1192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47687-0920-470D-9749-D43368A3F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EEB6BD-EB40-4E22-BBC2-4227C3803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E48F8F-5D89-47CB-AC5A-0CB58BED5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72E96-69E9-4701-9A3B-5AAC9F947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A75E7-61E4-4D53-80F7-F23A27D4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0DBEFE-2BE4-4612-842B-7E1B8278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7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AE229-146B-46D8-90F8-B721B61A8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5AAD4-F85A-44B0-8BFC-C2A55758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7A327-CA42-4D75-88F3-27676F7A3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6C1B3E-4281-4073-B7E9-C4B5F43A0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2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D990F-26D6-40C6-B701-DFCAA28A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744E7D-1A7E-4F96-AEC1-F32E68EDC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082B6-C77C-4591-B185-ABC16928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5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85E0A-6898-44D6-8416-93D8774C7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E07D8-9D0F-412B-B270-3A0C94B47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857D5-1DF3-4945-B304-47CD9DD14A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FFEF9-8861-4F36-9D98-CD24513D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E7523-1234-405A-8409-291FE2F0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3FDC9-D16A-4993-9CA6-B074224B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A847-6908-47E0-9514-75EC4BCF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800DB-6E19-483B-AD60-9C7A7A263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D5571-C6AA-4D7A-A57C-F8A9A0274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24C6-7887-4431-B447-831FF20A8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AF1DC2-C795-4718-BC52-B4233B4D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D20A5-BE5A-47C5-B9EC-4C3DDF70C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1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0ECC6A-86B4-42F7-B21F-CEEE38AF0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8D0C9-7CF3-4E5D-8274-145A96DC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5583D-FFF0-481E-A1AA-D8E7E7AE0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42E87-63F2-4BD2-BEAE-F281E56DCEE5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2A3BF-6ED2-44EA-AF64-F590FDF5C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4B843-7D2D-4E67-88B8-895EEFE31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34DBF-46A8-46BB-9000-A95887B0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all, sport, equipment, orange&#10;&#10;Description automatically generated">
            <a:extLst>
              <a:ext uri="{FF2B5EF4-FFF2-40B4-BE49-F238E27FC236}">
                <a16:creationId xmlns:a16="http://schemas.microsoft.com/office/drawing/2014/main" id="{B90022A8-4DF6-4E0F-B0F1-95F489B8D6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3"/>
          <a:stretch/>
        </p:blipFill>
        <p:spPr>
          <a:xfrm>
            <a:off x="425820" y="-1657573"/>
            <a:ext cx="11340360" cy="1114722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9729C87-8992-42F5-AFA3-9941D3609722}"/>
              </a:ext>
            </a:extLst>
          </p:cNvPr>
          <p:cNvSpPr/>
          <p:nvPr/>
        </p:nvSpPr>
        <p:spPr>
          <a:xfrm>
            <a:off x="-472566" y="757917"/>
            <a:ext cx="10146890" cy="43163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lnSpcReduction="10000"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6400" b="1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Attn: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CEO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President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Business Owner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704089-0974-4EDB-8208-E879D081BE6A}"/>
              </a:ext>
            </a:extLst>
          </p:cNvPr>
          <p:cNvSpPr/>
          <p:nvPr/>
        </p:nvSpPr>
        <p:spPr>
          <a:xfrm>
            <a:off x="6684082" y="5262096"/>
            <a:ext cx="2990242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Calibri Light" panose="020F0302020204030204"/>
              </a:rPr>
              <a:t>www.fiveopportunities.com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78685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all, sport, equipment, orange&#10;&#10;Description automatically generated">
            <a:extLst>
              <a:ext uri="{FF2B5EF4-FFF2-40B4-BE49-F238E27FC236}">
                <a16:creationId xmlns:a16="http://schemas.microsoft.com/office/drawing/2014/main" id="{643C52C7-ED58-4275-BDDF-B9EFDCB28D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3"/>
          <a:stretch/>
        </p:blipFill>
        <p:spPr>
          <a:xfrm>
            <a:off x="425820" y="-1606773"/>
            <a:ext cx="11340360" cy="1114722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9729C87-8992-42F5-AFA3-9941D3609722}"/>
              </a:ext>
            </a:extLst>
          </p:cNvPr>
          <p:cNvSpPr/>
          <p:nvPr/>
        </p:nvSpPr>
        <p:spPr>
          <a:xfrm>
            <a:off x="1236280" y="1956548"/>
            <a:ext cx="9719438" cy="10756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Five Opportunities believes that top executives </a:t>
            </a:r>
            <a:r>
              <a:rPr lang="en-US" sz="3200" b="1" u="sng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can</a:t>
            </a:r>
            <a:r>
              <a:rPr lang="en-US" sz="3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en-US" sz="3200" b="1" u="sng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should</a:t>
            </a:r>
            <a:r>
              <a:rPr lang="en-US" sz="32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spearhead their organizations Digital Transformation Journey.</a:t>
            </a:r>
            <a:r>
              <a:rPr lang="en-US" sz="4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2E9ACB-94DC-46AD-9F75-8AA838FE8C8A}"/>
              </a:ext>
            </a:extLst>
          </p:cNvPr>
          <p:cNvSpPr/>
          <p:nvPr/>
        </p:nvSpPr>
        <p:spPr>
          <a:xfrm>
            <a:off x="4600878" y="4901452"/>
            <a:ext cx="2990242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Calibri Light" panose="020F0302020204030204"/>
              </a:rPr>
              <a:t>www.fiveopportunities.com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070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ll, sport, equipment, orange&#10;&#10;Description automatically generated">
            <a:extLst>
              <a:ext uri="{FF2B5EF4-FFF2-40B4-BE49-F238E27FC236}">
                <a16:creationId xmlns:a16="http://schemas.microsoft.com/office/drawing/2014/main" id="{8514D282-79D9-411F-93B4-D37F762C0F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3"/>
          <a:stretch/>
        </p:blipFill>
        <p:spPr>
          <a:xfrm>
            <a:off x="425820" y="-1896021"/>
            <a:ext cx="11340360" cy="1114722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9729C87-8992-42F5-AFA3-9941D3609722}"/>
              </a:ext>
            </a:extLst>
          </p:cNvPr>
          <p:cNvSpPr/>
          <p:nvPr/>
        </p:nvSpPr>
        <p:spPr>
          <a:xfrm>
            <a:off x="1623526" y="1461515"/>
            <a:ext cx="8944947" cy="22160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foundation of leveraging data is from a business perspective first,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u="sng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not</a:t>
            </a:r>
            <a:r>
              <a:rPr lang="en-US" sz="44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technology.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1757CE-B8B3-4A47-9569-672DE1BE89F5}"/>
              </a:ext>
            </a:extLst>
          </p:cNvPr>
          <p:cNvSpPr/>
          <p:nvPr/>
        </p:nvSpPr>
        <p:spPr>
          <a:xfrm>
            <a:off x="4600878" y="4901452"/>
            <a:ext cx="2990242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Calibri Light" panose="020F0302020204030204"/>
              </a:rPr>
              <a:t>www.fiveopportunities.com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99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all, sport, equipment, orange&#10;&#10;Description automatically generated">
            <a:extLst>
              <a:ext uri="{FF2B5EF4-FFF2-40B4-BE49-F238E27FC236}">
                <a16:creationId xmlns:a16="http://schemas.microsoft.com/office/drawing/2014/main" id="{B90022A8-4DF6-4E0F-B0F1-95F489B8D6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3"/>
          <a:stretch/>
        </p:blipFill>
        <p:spPr>
          <a:xfrm>
            <a:off x="425820" y="-1666903"/>
            <a:ext cx="11340360" cy="1114722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9729C87-8992-42F5-AFA3-9941D3609722}"/>
              </a:ext>
            </a:extLst>
          </p:cNvPr>
          <p:cNvSpPr/>
          <p:nvPr/>
        </p:nvSpPr>
        <p:spPr>
          <a:xfrm>
            <a:off x="1459597" y="167951"/>
            <a:ext cx="9272803" cy="43163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Therefore, </a:t>
            </a:r>
            <a:r>
              <a:rPr lang="en-US" sz="6600" b="1" u="sng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none</a:t>
            </a:r>
            <a:r>
              <a:rPr lang="en-US" sz="6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is more qualified to lead this critical stage of your business, </a:t>
            </a:r>
            <a:r>
              <a:rPr lang="en-US" sz="6600" b="1" u="sng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</a:t>
            </a:r>
            <a:r>
              <a:rPr lang="en-US" sz="6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b="1" u="sng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r>
              <a:rPr lang="en-US" sz="66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21305E-CD8D-45E0-A026-20478983D759}"/>
              </a:ext>
            </a:extLst>
          </p:cNvPr>
          <p:cNvSpPr/>
          <p:nvPr/>
        </p:nvSpPr>
        <p:spPr>
          <a:xfrm>
            <a:off x="4600878" y="4901452"/>
            <a:ext cx="2990242" cy="400110"/>
          </a:xfrm>
          <a:prstGeom prst="rect">
            <a:avLst/>
          </a:prstGeom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Calibri Light" panose="020F0302020204030204"/>
              </a:rPr>
              <a:t>www.fiveopportunities.com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305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ball, sport, equipment, orange&#10;&#10;Description automatically generated">
            <a:extLst>
              <a:ext uri="{FF2B5EF4-FFF2-40B4-BE49-F238E27FC236}">
                <a16:creationId xmlns:a16="http://schemas.microsoft.com/office/drawing/2014/main" id="{B90022A8-4DF6-4E0F-B0F1-95F489B8D6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3"/>
          <a:stretch/>
        </p:blipFill>
        <p:spPr>
          <a:xfrm>
            <a:off x="4175309" y="910449"/>
            <a:ext cx="3841380" cy="377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EF484C6-0477-4F84-B8A7-D2D1D75E6435}"/>
              </a:ext>
            </a:extLst>
          </p:cNvPr>
          <p:cNvSpPr/>
          <p:nvPr/>
        </p:nvSpPr>
        <p:spPr>
          <a:xfrm>
            <a:off x="4600878" y="4901452"/>
            <a:ext cx="2990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Calibri Light" panose="020F0302020204030204"/>
              </a:rPr>
              <a:t>www.fiveopportunities.com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2214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80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Francart</dc:creator>
  <cp:lastModifiedBy>Richard Francart</cp:lastModifiedBy>
  <cp:revision>20</cp:revision>
  <dcterms:created xsi:type="dcterms:W3CDTF">2020-01-13T18:44:39Z</dcterms:created>
  <dcterms:modified xsi:type="dcterms:W3CDTF">2020-01-21T15:51:04Z</dcterms:modified>
</cp:coreProperties>
</file>